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869-B5F5-4C9D-90C7-97A5F2259CA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1B45-FB2B-41B4-A94E-24C046EC9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758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869-B5F5-4C9D-90C7-97A5F2259CA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1B45-FB2B-41B4-A94E-24C046EC9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472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869-B5F5-4C9D-90C7-97A5F2259CA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1B45-FB2B-41B4-A94E-24C046EC9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3812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869-B5F5-4C9D-90C7-97A5F2259CA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1B45-FB2B-41B4-A94E-24C046EC9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894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869-B5F5-4C9D-90C7-97A5F2259CA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1B45-FB2B-41B4-A94E-24C046EC9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446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869-B5F5-4C9D-90C7-97A5F2259CA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1B45-FB2B-41B4-A94E-24C046EC9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57474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869-B5F5-4C9D-90C7-97A5F2259CA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1B45-FB2B-41B4-A94E-24C046EC9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4909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869-B5F5-4C9D-90C7-97A5F2259CA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1B45-FB2B-41B4-A94E-24C046EC9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3951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869-B5F5-4C9D-90C7-97A5F2259CA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1B45-FB2B-41B4-A94E-24C046EC9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1691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869-B5F5-4C9D-90C7-97A5F2259CA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1B45-FB2B-41B4-A94E-24C046EC9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7587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869-B5F5-4C9D-90C7-97A5F2259CA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1B45-FB2B-41B4-A94E-24C046EC9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343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2869-B5F5-4C9D-90C7-97A5F2259CA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F1B45-FB2B-41B4-A94E-24C046EC9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3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105" y="3455103"/>
            <a:ext cx="11429999" cy="14278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wallpapersafari.com/47/75/dHW1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8200" y="165100"/>
            <a:ext cx="4597400" cy="2123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Кроссворд на тему: «Плавание»</a:t>
            </a:r>
            <a:endParaRPr lang="ru-RU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167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dn.wallpapersafari.com/47/75/dHW1b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0" y="545305"/>
            <a:ext cx="3670300" cy="5683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457700" y="673100"/>
            <a:ext cx="4254500" cy="56323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1Он </a:t>
            </a: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бывает как </a:t>
            </a:r>
            <a:r>
              <a:rPr lang="ru-RU" sz="1200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открытый,закрытый</a:t>
            </a: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а так же кувырком 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Один из обязательных элементов экипировки пловца, представляющий собой пластиковые линзы с </a:t>
            </a:r>
            <a:r>
              <a:rPr lang="ru-RU" sz="1200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ризиновыми</a:t>
            </a: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200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присосками,соединеные</a:t>
            </a: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переносицей и держащиеся на голове с помощью ремешка резинки 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Стиль спортивного плавания на груди, характеризующийся одновременным выбрасыванием обеих рук над водой после 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гребка</a:t>
            </a:r>
          </a:p>
          <a:p>
            <a:pPr algn="ctr"/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Специальная непромокаемая 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обувь</a:t>
            </a:r>
          </a:p>
          <a:p>
            <a:pPr algn="ctr"/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Самый быстрый способ спортивного плавания 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 То без чего не пускают в бассейн 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 Место награждения 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победителей</a:t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8. Расстояние которые нужно преодолеть пловцу 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9. Женский костюм для 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плавания</a:t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10. Часть движения, имеющая свои конкретные особенности 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11. Приспособление плоской прямоугольной формы из легкого плавучего 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материала</a:t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12. Начальный момент спортивного состязания 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горизонтали</a:t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13. Вид спорта или спортивная дисциплина, заключающаяся в преодолении вплавь за наименьшее время различных 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дистанций</a:t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вертикали</a:t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13. Короткие трусы для 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плавания</a:t>
            </a:r>
          </a:p>
          <a:p>
            <a:pPr algn="ctr"/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14. Инвентарь для увеличения скорости спортсмена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15. Одно движение руки при </a:t>
            </a:r>
            <a: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плавании</a:t>
            </a:r>
            <a:br>
              <a:rPr lang="ru-RU" sz="1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 Способ спортивного плавания на груди</a:t>
            </a:r>
          </a:p>
        </p:txBody>
      </p:sp>
    </p:spTree>
    <p:extLst>
      <p:ext uri="{BB962C8B-B14F-4D97-AF65-F5344CB8AC3E}">
        <p14:creationId xmlns:p14="http://schemas.microsoft.com/office/powerpoint/2010/main" val="1701243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dn.wallpapersafari.com/47/75/dHW1b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9000" y="533400"/>
            <a:ext cx="3098800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Проверим всё ли правильно мы ответили?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37" y="634206"/>
            <a:ext cx="3586163" cy="566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311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300" y="863600"/>
            <a:ext cx="6007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96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377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</Words>
  <Application>Microsoft Office PowerPoint</Application>
  <PresentationFormat>Произвольный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</cp:revision>
  <dcterms:created xsi:type="dcterms:W3CDTF">2019-02-13T10:22:17Z</dcterms:created>
  <dcterms:modified xsi:type="dcterms:W3CDTF">2020-02-11T07:55:12Z</dcterms:modified>
</cp:coreProperties>
</file>